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3" r:id="rId4"/>
    <p:sldId id="272" r:id="rId5"/>
    <p:sldId id="261" r:id="rId6"/>
    <p:sldId id="260" r:id="rId7"/>
    <p:sldId id="258" r:id="rId8"/>
    <p:sldId id="264" r:id="rId9"/>
    <p:sldId id="262" r:id="rId10"/>
    <p:sldId id="265" r:id="rId11"/>
    <p:sldId id="266" r:id="rId12"/>
    <p:sldId id="268" r:id="rId13"/>
    <p:sldId id="267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55" d="100"/>
          <a:sy n="55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27FB7-2F78-42C5-94AC-3E429DF9A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02AF0-56D0-4DD2-88ED-0F8570CB5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4E8C3-7AD8-439F-9A39-893DEFD6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30AB-17A9-426E-BB1C-E33D27E4889A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857C4-0BDE-413B-B40B-743E41B2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07EB7-4CEB-4DBF-BB29-D718271F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AD4A-C9B3-45EA-B35F-4278A735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2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FD506-940B-42C0-AA8A-234ACB79B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26E79-A5D6-4DD8-B1FC-06E5F4272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1B340-D68D-4B50-BDC9-41E9FB680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30AB-17A9-426E-BB1C-E33D27E4889A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FB1D3-DDCB-4E91-B33B-EDE96AD72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614A4-9D56-4010-B750-D4DDD9D7A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AD4A-C9B3-45EA-B35F-4278A735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1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DB1819-1546-4664-B1E7-A8BCF6F1C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5B545-BD33-4676-AC86-C241E2CC5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52C9C-A334-47EA-BB51-B1050643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30AB-17A9-426E-BB1C-E33D27E4889A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830F6-8069-47A0-952D-CB51EB94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5F9C1-C4CB-450E-A0D2-B56AC8465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AD4A-C9B3-45EA-B35F-4278A735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0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A34D-B591-4923-B447-5AAFB6C1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D9630-93D3-428D-9F76-B6407DBAC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C405A-7E64-40F5-80CC-313E25FC2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30AB-17A9-426E-BB1C-E33D27E4889A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48FC1-AE19-4015-8DBE-338FA730C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FEEAF-2822-4AA7-B6F6-6D4537A4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AD4A-C9B3-45EA-B35F-4278A735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0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1AD45-B214-4F2F-B5E3-C60C3BE7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0C52A-BDCD-4D17-BAA0-5F59339DF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6AEB8-8F29-4A19-93FB-E799A66C9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30AB-17A9-426E-BB1C-E33D27E4889A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138E6-086E-42FA-80FE-56E4B714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3F2BB-5A4B-4D69-8ED5-69ED128B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AD4A-C9B3-45EA-B35F-4278A735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0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16E60-72C5-4937-B3F5-79EB0C00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95730-77CC-4D29-B89D-152F893B3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32FC8-5F5F-4221-9517-71501F37C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800C6-AF12-41FB-9444-FBDCB9A6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30AB-17A9-426E-BB1C-E33D27E4889A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1EC4B-FBB7-4E0C-8F3E-F0D939392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1687B-843F-459A-8AF6-73DAB9B8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AD4A-C9B3-45EA-B35F-4278A735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0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C494-1290-4732-B9BA-F8D18286A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3564D-B949-46BA-A54D-6BE2B0807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B1828-AF1D-4FD2-B764-9F7B21AEC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186B6-1B1C-4E7E-9716-0E89027F5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32C5E3-2458-4E05-9CA1-46274F0A5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2D4789-DA9D-4220-9C8C-B2D1030C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30AB-17A9-426E-BB1C-E33D27E4889A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8C4450-0003-40B5-B9DD-BFA6705B1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F0F22-ED50-4CC7-8EDE-1741B3B6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AD4A-C9B3-45EA-B35F-4278A735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1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04A3D-6B8F-4A2E-B8F6-F670C6A56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62018-6211-4E5D-B3E5-73528EBD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30AB-17A9-426E-BB1C-E33D27E4889A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A10F9-3D18-433B-A5C1-FC244DBA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0EA78-8466-4E66-AFF0-47FDA62DF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AD4A-C9B3-45EA-B35F-4278A735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5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93C34-D183-4B49-AA3B-578EE737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30AB-17A9-426E-BB1C-E33D27E4889A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21B55-33B9-4522-9AB1-EBD9FB3B5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9EBBB-A435-4AFA-BF2D-EF383C1B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AD4A-C9B3-45EA-B35F-4278A735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8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5E06A-75C7-4686-B787-7B7CF77F8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64F4C-5EEB-4178-9954-2F992F181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5D982-4D5F-4D53-AEDD-8EFE6FC82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AAA97-FF8A-4075-B4BC-1E26AB70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30AB-17A9-426E-BB1C-E33D27E4889A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AD7C3-BF7D-4070-80EC-27AD5D56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B6D38-F316-44A8-9A93-0DB88695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AD4A-C9B3-45EA-B35F-4278A735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8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9D442-888E-47A3-A818-C32E8F25E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4221DB-3091-4842-B458-741AFE6F9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A5FA8-663E-4AF9-9740-DE52D5ABA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E59F0-0282-4780-B138-A68A2F86E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30AB-17A9-426E-BB1C-E33D27E4889A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38C65-9A78-4C33-92CC-CF39A7E8F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CD6E5-9E01-42F3-BDED-476A4968E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AD4A-C9B3-45EA-B35F-4278A735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9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60368B-B417-4C2E-BB0F-8B6EC6BAD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C7380-538D-4D4E-B9B0-01D6E6547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50E61-1BC9-4432-9A6E-CCFD8F78F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F30AB-17A9-426E-BB1C-E33D27E4889A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76B62-700A-4457-B33C-A749133B4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DFDA1-FC65-4346-819F-5526D4EDA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4AD4A-C9B3-45EA-B35F-4278A735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5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world-asia-5701883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.org/what-we-do/justice-local-church-ministries/justice/faithful-action-ministries/environmental-justic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resbyearthcare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acebook.com/groups/MCFACS/permalink/1078687236284239/?sfnsn=mo&amp;ref=shar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gomerycountymd.gov/green/climate/climate-action-planning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ontgomerycountymd.gov/green/Resources/Files/climate/draft-climate-action-plan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rockvillemd.gov/2329/Climate-Action-Pla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kvilleunitedchurch.org/gree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718C-2710-4590-B2F4-FA75657C2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100" y="704461"/>
            <a:ext cx="9829800" cy="2387600"/>
          </a:xfrm>
        </p:spPr>
        <p:txBody>
          <a:bodyPr>
            <a:normAutofit fontScale="90000"/>
          </a:bodyPr>
          <a:lstStyle/>
          <a:p>
            <a:br>
              <a:rPr lang="en-US" sz="8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i="0" dirty="0">
                <a:solidFill>
                  <a:srgbClr val="006400"/>
                </a:solidFill>
                <a:effectLst/>
                <a:latin typeface="Helvetica" panose="020B0604020202020204" pitchFamily="34" charset="0"/>
              </a:rPr>
              <a:t>Earth Care: At RUC, At Home, and Resources to Help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54C19-AB11-4023-8E4D-BD3B12E40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1376"/>
            <a:ext cx="9144000" cy="1655762"/>
          </a:xfrm>
        </p:spPr>
        <p:txBody>
          <a:bodyPr/>
          <a:lstStyle/>
          <a:p>
            <a:r>
              <a:rPr lang="en-US" dirty="0"/>
              <a:t>WED@7</a:t>
            </a:r>
          </a:p>
          <a:p>
            <a:r>
              <a:rPr lang="en-US" dirty="0"/>
              <a:t>1/26/2022</a:t>
            </a:r>
          </a:p>
          <a:p>
            <a:r>
              <a:rPr lang="en-US" dirty="0"/>
              <a:t>Rockville United Church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C1561-2CA4-472B-9ED8-0EA9802A2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81"/>
          <a:stretch/>
        </p:blipFill>
        <p:spPr>
          <a:xfrm>
            <a:off x="4023360" y="2330839"/>
            <a:ext cx="3781402" cy="216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18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2CEE5-FEB4-40D8-A839-A17867B48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6CD72-ACAD-4519-B9B5-5EEFE3C78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8671C-6B6B-4672-9680-B2293286CD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38" r="1250" b="5302"/>
          <a:stretch/>
        </p:blipFill>
        <p:spPr>
          <a:xfrm>
            <a:off x="0" y="243840"/>
            <a:ext cx="12039600" cy="624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76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4DAE0-88D7-4AFC-8864-CB7972E2A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90187-2C53-4EC7-AD32-32FD32BB7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04" r="1125" b="7091"/>
          <a:stretch/>
        </p:blipFill>
        <p:spPr>
          <a:xfrm>
            <a:off x="0" y="857251"/>
            <a:ext cx="1219200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99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6B3BE-CEA3-4EC7-BD67-BBEC783E3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17" y="154665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		</a:t>
            </a:r>
          </a:p>
          <a:p>
            <a:pPr marL="0" indent="0">
              <a:buNone/>
            </a:pPr>
            <a:r>
              <a:rPr lang="en-US" sz="4800" b="1" dirty="0"/>
              <a:t>		   What more can RUC do?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75098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EBEC-A131-4E8A-8C87-76D6E4737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More Can RUC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24203-3264-4B0B-B29E-16C5B8227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655"/>
            <a:ext cx="10515600" cy="49462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b="1" dirty="0"/>
              <a:t>Looking for volunteers to</a:t>
            </a:r>
            <a:r>
              <a:rPr lang="en-US" dirty="0"/>
              <a:t>:</a:t>
            </a:r>
          </a:p>
          <a:p>
            <a:r>
              <a:rPr lang="en-US" dirty="0"/>
              <a:t>Join the RUC Earth Care Team</a:t>
            </a:r>
          </a:p>
          <a:p>
            <a:r>
              <a:rPr lang="en-US" dirty="0"/>
              <a:t>Help calculate trends in RUC utility use over time</a:t>
            </a:r>
            <a:endParaRPr lang="en-US" sz="2000" dirty="0"/>
          </a:p>
          <a:p>
            <a:pPr lvl="1"/>
            <a:r>
              <a:rPr lang="en-US" sz="2100" dirty="0"/>
              <a:t>enter gas and electric data into EPA Portfolio Manager application to calculate Energy Star Score</a:t>
            </a:r>
          </a:p>
          <a:p>
            <a:r>
              <a:rPr lang="en-US" dirty="0"/>
              <a:t>Help submit our annual application to recertify RUC as an Earth Care Congregation </a:t>
            </a:r>
          </a:p>
          <a:p>
            <a:pPr lvl="1"/>
            <a:r>
              <a:rPr lang="en-US" sz="2100" dirty="0"/>
              <a:t>monitor and report Earth care activities once a year</a:t>
            </a:r>
          </a:p>
          <a:p>
            <a:r>
              <a:rPr lang="en-US" dirty="0"/>
              <a:t>Participate in the National Capital Presbytery’s Earth Care Network </a:t>
            </a:r>
          </a:p>
          <a:p>
            <a:pPr lvl="1"/>
            <a:r>
              <a:rPr lang="en-US" sz="2100" dirty="0"/>
              <a:t>attend quarterly meetings on Saturday mornings</a:t>
            </a:r>
          </a:p>
          <a:p>
            <a:r>
              <a:rPr lang="en-US" dirty="0"/>
              <a:t>Help Rockville Rotary Club plant the Monarch Butterfly Garden </a:t>
            </a:r>
          </a:p>
          <a:p>
            <a:pPr lvl="1"/>
            <a:r>
              <a:rPr lang="en-US" sz="2100" dirty="0"/>
              <a:t>one workday </a:t>
            </a:r>
          </a:p>
          <a:p>
            <a:r>
              <a:rPr lang="en-US" dirty="0"/>
              <a:t>Cut garden flowers from RUC grounds and prepare for the sanctuary altar </a:t>
            </a:r>
          </a:p>
          <a:p>
            <a:r>
              <a:rPr lang="en-US" dirty="0"/>
              <a:t>Cut garden flowers from RUC grounds and deliver to RUC members and friends </a:t>
            </a:r>
          </a:p>
          <a:p>
            <a:r>
              <a:rPr lang="en-US" dirty="0"/>
              <a:t>Participate in RUC workdays for grounds maintenance </a:t>
            </a:r>
          </a:p>
          <a:p>
            <a:r>
              <a:rPr lang="en-US" dirty="0"/>
              <a:t>Manage collection of old CDs/DVDs at RUC for recycling and deliver to Shady Grove Transfer Station</a:t>
            </a:r>
          </a:p>
          <a:p>
            <a:r>
              <a:rPr lang="en-US" dirty="0"/>
              <a:t>Manage collection of textiles at RUC for recycling and deliver to Shady Grove Transfer Station</a:t>
            </a:r>
          </a:p>
          <a:p>
            <a:r>
              <a:rPr lang="en-US" dirty="0"/>
              <a:t>Manage collection of Styrofoam at RUC for recycling and deliver to Crofton, MD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95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36666-FDB3-4176-AE90-A2780DE55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63020" cy="4351338"/>
          </a:xfrm>
        </p:spPr>
        <p:txBody>
          <a:bodyPr/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4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you already doing at home?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What might you do in the future? 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What barriers do you encounter? </a:t>
            </a:r>
            <a:endParaRPr lang="en-US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2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FD44B9-1557-4446-8EA9-1CF51DAD8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428" y="805911"/>
            <a:ext cx="10879810" cy="53619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9D2CB0-D694-41DA-A1C8-E47F436B351A}"/>
              </a:ext>
            </a:extLst>
          </p:cNvPr>
          <p:cNvSpPr txBox="1"/>
          <p:nvPr/>
        </p:nvSpPr>
        <p:spPr>
          <a:xfrm>
            <a:off x="3838413" y="615406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		2019 Data</a:t>
            </a:r>
            <a:endParaRPr lang="en-US" b="1" dirty="0">
              <a:hlinkClick r:id="rId3"/>
            </a:endParaRPr>
          </a:p>
          <a:p>
            <a:r>
              <a:rPr lang="en-US" dirty="0">
                <a:hlinkClick r:id="rId3"/>
              </a:rPr>
              <a:t>https://www.bbc.com/news/world-asia-57018837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5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B88F38-8390-4747-A92B-E06D77223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088" r="1728" b="8592"/>
          <a:stretch/>
        </p:blipFill>
        <p:spPr>
          <a:xfrm>
            <a:off x="805581" y="743918"/>
            <a:ext cx="10580837" cy="468048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F63F72-FC08-4FBE-88FA-67614915676A}"/>
              </a:ext>
            </a:extLst>
          </p:cNvPr>
          <p:cNvSpPr txBox="1"/>
          <p:nvPr/>
        </p:nvSpPr>
        <p:spPr>
          <a:xfrm>
            <a:off x="2727702" y="5881608"/>
            <a:ext cx="74701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https://www.ucc.org/what-we-do/justice-local-church-ministries/justice/faithful-action-ministries/environmental-justice/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23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5149C7-BD6A-4FC0-9C79-4A54C1B52F98}"/>
              </a:ext>
            </a:extLst>
          </p:cNvPr>
          <p:cNvSpPr txBox="1"/>
          <p:nvPr/>
        </p:nvSpPr>
        <p:spPr>
          <a:xfrm>
            <a:off x="4273659" y="6132755"/>
            <a:ext cx="609858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https://presbyearthcare.org/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D0127B-9121-4A97-BE24-2AAB4328D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579701"/>
            <a:ext cx="8973518" cy="451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79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819F-8D40-47A6-9748-A118BC678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381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60DA-9245-4932-B373-1CF067EF5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19185"/>
            <a:ext cx="10515600" cy="773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i="0" u="sng" dirty="0">
                <a:solidFill>
                  <a:srgbClr val="0000FF"/>
                </a:solidFill>
                <a:effectLst/>
                <a:latin typeface="Helvetica Neue"/>
                <a:hlinkClick r:id="rId2"/>
              </a:rPr>
              <a:t>https://www.facebook.com/groups/MCFACS/permalink/1078687236284239/?sfnsn=mo&amp;ref=share</a:t>
            </a:r>
            <a:r>
              <a:rPr lang="en-US" sz="1800" b="0" i="0" dirty="0">
                <a:solidFill>
                  <a:srgbClr val="26282A"/>
                </a:solidFill>
                <a:effectLst/>
                <a:latin typeface="Helvetica Neue"/>
              </a:rPr>
              <a:t> 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DDCC8B-865A-438C-8533-83224929F1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27" t="36760" r="23636" b="21199"/>
          <a:stretch/>
        </p:blipFill>
        <p:spPr>
          <a:xfrm>
            <a:off x="838200" y="778307"/>
            <a:ext cx="10515600" cy="42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375731-E074-4F59-9890-E34800C6C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6212"/>
            <a:ext cx="10515600" cy="53824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989C36-6F06-4CE8-8C2B-00207FBB0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6618"/>
            <a:ext cx="10300855" cy="1011382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3"/>
              </a:rPr>
              <a:t>https://www.montgomerycountymd.gov/green/climate/climate-action-planning.html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DABCF-3475-42B4-AB9F-6C607B8235A4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38200" y="4956843"/>
            <a:ext cx="10515600" cy="17958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4"/>
              </a:rPr>
              <a:t>https://www.montgomerycountymd.gov/green/Resources/Files/climate/draft-climate-action-plan.pdf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8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EBFD-AE00-4A3D-B075-4BF9B4BB7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531" y="5181600"/>
            <a:ext cx="7485413" cy="11347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https://www.rockvillemd.gov/2329/Climate-Action-Plan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62855-A737-4196-B8FE-E6F0EC350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909" y="871197"/>
            <a:ext cx="8174181" cy="431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14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B91F5-8A81-4667-B7A0-D216834BA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365125"/>
            <a:ext cx="4724400" cy="6364516"/>
          </a:xfrm>
        </p:spPr>
        <p:txBody>
          <a:bodyPr>
            <a:normAutofit/>
          </a:bodyPr>
          <a:lstStyle/>
          <a:p>
            <a:r>
              <a:rPr lang="en-US" sz="3200" dirty="0"/>
              <a:t>25.0%  Electricity &amp; Heat</a:t>
            </a:r>
            <a:br>
              <a:rPr lang="en-US" sz="3200" dirty="0"/>
            </a:br>
            <a:r>
              <a:rPr lang="en-US" sz="3200" dirty="0"/>
              <a:t>20.4%  Agriculture &amp; Land</a:t>
            </a:r>
            <a:br>
              <a:rPr lang="en-US" sz="3200" dirty="0"/>
            </a:br>
            <a:r>
              <a:rPr lang="en-US" sz="3200" dirty="0"/>
              <a:t>17.9%  Industry</a:t>
            </a:r>
            <a:br>
              <a:rPr lang="en-US" sz="3200" dirty="0"/>
            </a:br>
            <a:r>
              <a:rPr lang="en-US" sz="3200" dirty="0"/>
              <a:t>14.0%  Transportation</a:t>
            </a:r>
            <a:br>
              <a:rPr lang="en-US" sz="3200" dirty="0"/>
            </a:br>
            <a:r>
              <a:rPr lang="en-US" sz="3200" dirty="0"/>
              <a:t>  9.6%  Other Energy</a:t>
            </a:r>
            <a:br>
              <a:rPr lang="en-US" sz="3200" dirty="0"/>
            </a:br>
            <a:r>
              <a:rPr lang="en-US" sz="3200" dirty="0"/>
              <a:t>  6.7%  Food Waste</a:t>
            </a:r>
            <a:br>
              <a:rPr lang="en-US" sz="3200" dirty="0"/>
            </a:br>
            <a:r>
              <a:rPr lang="en-US" sz="3200" dirty="0"/>
              <a:t>  6.4%  Buildings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1A6C79-0D70-4E78-A645-B24E524E5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478" y="175499"/>
            <a:ext cx="11104266" cy="655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9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A105-BE49-4961-93A5-376B3268D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52C21-72CF-4F97-ACB8-492B21FF5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https://www.rockvilleunitedchurch.org/green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FF0FD1-FB29-4AAB-8D0B-22A49AE6C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71" r="875" b="5303"/>
          <a:stretch/>
        </p:blipFill>
        <p:spPr>
          <a:xfrm>
            <a:off x="0" y="168008"/>
            <a:ext cx="12192000" cy="58670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A8B5FB-0773-4E26-AB9F-2EE32B5238AB}"/>
              </a:ext>
            </a:extLst>
          </p:cNvPr>
          <p:cNvSpPr txBox="1"/>
          <p:nvPr/>
        </p:nvSpPr>
        <p:spPr>
          <a:xfrm>
            <a:off x="3703320" y="6314440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https://www.rockvilleunitedchurch.org/green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48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4254</TotalTime>
  <Words>389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Helvetica Neue</vt:lpstr>
      <vt:lpstr>Office Theme</vt:lpstr>
      <vt:lpstr> Earth Care: At RUC, At Home, and Resources to Help </vt:lpstr>
      <vt:lpstr>PowerPoint Presentation</vt:lpstr>
      <vt:lpstr>PowerPoint Presentation</vt:lpstr>
      <vt:lpstr>PowerPoint Presentation</vt:lpstr>
      <vt:lpstr>PowerPoint Presentation</vt:lpstr>
      <vt:lpstr>https://www.montgomerycountymd.gov/green/climate/climate-action-planning.html </vt:lpstr>
      <vt:lpstr>PowerPoint Presentation</vt:lpstr>
      <vt:lpstr>25.0%  Electricity &amp; Heat 20.4%  Agriculture &amp; Land 17.9%  Industry 14.0%  Transportation   9.6%  Other Energy   6.7%  Food Waste   6.4%  Buildings </vt:lpstr>
      <vt:lpstr>PowerPoint Presentation</vt:lpstr>
      <vt:lpstr>PowerPoint Presentation</vt:lpstr>
      <vt:lpstr>PowerPoint Presentation</vt:lpstr>
      <vt:lpstr>PowerPoint Presentation</vt:lpstr>
      <vt:lpstr>What More Can RUC Do?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Earth Care: At RUC, At Home, and Resources to Help </dc:title>
  <dc:creator>Susan Drilea</dc:creator>
  <cp:lastModifiedBy>Susan Drilea</cp:lastModifiedBy>
  <cp:revision>6</cp:revision>
  <dcterms:created xsi:type="dcterms:W3CDTF">2022-01-24T19:43:45Z</dcterms:created>
  <dcterms:modified xsi:type="dcterms:W3CDTF">2022-01-27T18:38:28Z</dcterms:modified>
</cp:coreProperties>
</file>